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rcRect t="76347" b="7500"/>
          <a:stretch>
            <a:fillRect/>
          </a:stretch>
        </p:blipFill>
        <p:spPr>
          <a:xfrm>
            <a:off x="893445" y="396240"/>
            <a:ext cx="4645660" cy="123698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195" y="1776095"/>
            <a:ext cx="4321175" cy="480123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2700655" y="900430"/>
            <a:ext cx="443865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3666490" y="858520"/>
            <a:ext cx="597535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3369310" y="900430"/>
            <a:ext cx="103505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下箭头 8"/>
          <p:cNvSpPr/>
          <p:nvPr/>
        </p:nvSpPr>
        <p:spPr>
          <a:xfrm rot="720000">
            <a:off x="3317875" y="1203960"/>
            <a:ext cx="75565" cy="706120"/>
          </a:xfrm>
          <a:prstGeom prst="downArrow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下箭头 9"/>
          <p:cNvSpPr/>
          <p:nvPr/>
        </p:nvSpPr>
        <p:spPr>
          <a:xfrm rot="2760000" flipH="1">
            <a:off x="2273300" y="953135"/>
            <a:ext cx="76200" cy="1207135"/>
          </a:xfrm>
          <a:prstGeom prst="downArrow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下箭头 10"/>
          <p:cNvSpPr/>
          <p:nvPr/>
        </p:nvSpPr>
        <p:spPr>
          <a:xfrm rot="19980000" flipH="1">
            <a:off x="4490720" y="1016000"/>
            <a:ext cx="89535" cy="1019175"/>
          </a:xfrm>
          <a:prstGeom prst="downArrow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2" name="矩形 11"/>
          <p:cNvSpPr/>
          <p:nvPr/>
        </p:nvSpPr>
        <p:spPr>
          <a:xfrm>
            <a:off x="1762760" y="3323590"/>
            <a:ext cx="3693160" cy="1005840"/>
          </a:xfrm>
          <a:prstGeom prst="rect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6" name="图片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5570" y="1017905"/>
            <a:ext cx="2705100" cy="13462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1565" y="2530475"/>
            <a:ext cx="5160010" cy="2374265"/>
          </a:xfrm>
          <a:prstGeom prst="rect">
            <a:avLst/>
          </a:prstGeom>
        </p:spPr>
      </p:pic>
      <p:sp>
        <p:nvSpPr>
          <p:cNvPr id="18" name="矩形 17"/>
          <p:cNvSpPr/>
          <p:nvPr/>
        </p:nvSpPr>
        <p:spPr>
          <a:xfrm>
            <a:off x="7193915" y="1576705"/>
            <a:ext cx="443865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9" name="矩形 18"/>
          <p:cNvSpPr/>
          <p:nvPr/>
        </p:nvSpPr>
        <p:spPr>
          <a:xfrm>
            <a:off x="8166735" y="1576705"/>
            <a:ext cx="504190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0" name="矩形 19"/>
          <p:cNvSpPr/>
          <p:nvPr/>
        </p:nvSpPr>
        <p:spPr>
          <a:xfrm>
            <a:off x="7850505" y="1576705"/>
            <a:ext cx="217805" cy="228600"/>
          </a:xfrm>
          <a:prstGeom prst="rect">
            <a:avLst/>
          </a:prstGeom>
          <a:noFill/>
          <a:ln w="28575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00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1" name="下箭头 20"/>
          <p:cNvSpPr/>
          <p:nvPr/>
        </p:nvSpPr>
        <p:spPr>
          <a:xfrm rot="2100000" flipH="1">
            <a:off x="6979920" y="1703705"/>
            <a:ext cx="76200" cy="1207135"/>
          </a:xfrm>
          <a:prstGeom prst="downArrow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2" name="下箭头 21"/>
          <p:cNvSpPr/>
          <p:nvPr/>
        </p:nvSpPr>
        <p:spPr>
          <a:xfrm rot="20460000">
            <a:off x="8134350" y="1875790"/>
            <a:ext cx="76200" cy="894080"/>
          </a:xfrm>
          <a:prstGeom prst="downArrow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3" name="下箭头 22"/>
          <p:cNvSpPr/>
          <p:nvPr/>
        </p:nvSpPr>
        <p:spPr>
          <a:xfrm rot="18660000">
            <a:off x="9484360" y="1447165"/>
            <a:ext cx="194945" cy="2042795"/>
          </a:xfrm>
          <a:prstGeom prst="downArrow">
            <a:avLst/>
          </a:prstGeom>
          <a:noFill/>
          <a:ln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24" name="文本框 23"/>
          <p:cNvSpPr txBox="1"/>
          <p:nvPr/>
        </p:nvSpPr>
        <p:spPr>
          <a:xfrm>
            <a:off x="6416040" y="243840"/>
            <a:ext cx="3710305" cy="3683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p>
            <a:r>
              <a:rPr lang="en-US" altLang="zh-CN"/>
              <a:t>Old version rule before 2023,July</a:t>
            </a:r>
            <a:endParaRPr lang="en-US" altLang="zh-CN"/>
          </a:p>
        </p:txBody>
      </p:sp>
      <p:sp>
        <p:nvSpPr>
          <p:cNvPr id="25" name="文本框 24"/>
          <p:cNvSpPr txBox="1"/>
          <p:nvPr/>
        </p:nvSpPr>
        <p:spPr>
          <a:xfrm>
            <a:off x="1361440" y="149860"/>
            <a:ext cx="3710305" cy="36830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p>
            <a:r>
              <a:rPr lang="en-US" altLang="zh-CN"/>
              <a:t>New version rule after 2023,July</a:t>
            </a:r>
            <a:endParaRPr lang="en-US" altLang="zh-CN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</Words>
  <Application>WPS 演示</Application>
  <PresentationFormat>宽屏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8" baseType="lpstr">
      <vt:lpstr>Arial</vt:lpstr>
      <vt:lpstr>宋体</vt:lpstr>
      <vt:lpstr>Wingdings</vt:lpstr>
      <vt:lpstr>Calibri Light</vt:lpstr>
      <vt:lpstr>Calibri</vt:lpstr>
      <vt:lpstr>微软雅黑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包振毅</dc:creator>
  <cp:lastModifiedBy>包振毅</cp:lastModifiedBy>
  <cp:revision>3</cp:revision>
  <dcterms:created xsi:type="dcterms:W3CDTF">2024-04-19T03:28:41Z</dcterms:created>
  <dcterms:modified xsi:type="dcterms:W3CDTF">2024-04-19T08:58:36Z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2052-10.8.0.5715</vt:lpwstr>
  </property>
</Properties>
</file>